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0" r:id="rId3"/>
    <p:sldId id="283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4" r:id="rId16"/>
    <p:sldId id="257" r:id="rId17"/>
    <p:sldId id="272" r:id="rId18"/>
    <p:sldId id="282" r:id="rId19"/>
    <p:sldId id="261" r:id="rId20"/>
    <p:sldId id="269" r:id="rId21"/>
    <p:sldId id="281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7419" autoAdjust="0"/>
  </p:normalViewPr>
  <p:slideViewPr>
    <p:cSldViewPr snapToGrid="0">
      <p:cViewPr varScale="1">
        <p:scale>
          <a:sx n="142" d="100"/>
          <a:sy n="142" d="100"/>
        </p:scale>
        <p:origin x="68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8977226" y="42932"/>
            <a:ext cx="3648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cap="none" dirty="0">
                <a:latin typeface="Vladimir Script" panose="03050402040407070305" pitchFamily="66" charset="0"/>
              </a:rPr>
              <a:t>Sollie Solution</a:t>
            </a:r>
            <a:r>
              <a:rPr lang="nb-NO" sz="4000" cap="none" dirty="0">
                <a:latin typeface="Vladimir Script" panose="03050402040407070305" pitchFamily="66" charset="0"/>
              </a:rPr>
              <a:t>s</a:t>
            </a:r>
            <a:endParaRPr lang="pl-PL" sz="400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8000" cap="none" dirty="0">
                <a:latin typeface="Vladimir Script" panose="03050402040407070305" pitchFamily="66" charset="0"/>
              </a:rPr>
              <a:t>Sollie Solution</a:t>
            </a:r>
            <a:r>
              <a:rPr lang="nb-NO" sz="8000" cap="none" dirty="0">
                <a:latin typeface="Vladimir Script" panose="03050402040407070305" pitchFamily="66" charset="0"/>
              </a:rPr>
              <a:t>s</a:t>
            </a:r>
            <a:endParaRPr lang="pl-PL" sz="8000" cap="none" dirty="0">
              <a:latin typeface="Vladimir Script" panose="03050402040407070305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...we do what others can’t</a:t>
            </a:r>
          </a:p>
        </p:txBody>
      </p:sp>
    </p:spTree>
    <p:extLst>
      <p:ext uri="{BB962C8B-B14F-4D97-AF65-F5344CB8AC3E}">
        <p14:creationId xmlns:p14="http://schemas.microsoft.com/office/powerpoint/2010/main" val="221865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63" t="23127" r="15833" b="33578"/>
          <a:stretch/>
        </p:blipFill>
        <p:spPr>
          <a:xfrm rot="254990">
            <a:off x="4438296" y="2761075"/>
            <a:ext cx="7272985" cy="3266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3149851" cy="1507067"/>
          </a:xfrm>
        </p:spPr>
        <p:txBody>
          <a:bodyPr>
            <a:normAutofit/>
          </a:bodyPr>
          <a:lstStyle/>
          <a:p>
            <a:r>
              <a:rPr lang="pl-PL" b="1" dirty="0"/>
              <a:t>LARS for Survey ROV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</a:t>
            </a:r>
            <a:r>
              <a:rPr lang="pl-PL" dirty="0"/>
              <a:t>ARS</a:t>
            </a:r>
            <a:r>
              <a:rPr lang="nb-NO" dirty="0"/>
              <a:t> </a:t>
            </a:r>
            <a:r>
              <a:rPr lang="pl-PL" dirty="0"/>
              <a:t>f</a:t>
            </a:r>
            <a:r>
              <a:rPr lang="nb-NO" dirty="0"/>
              <a:t>or Sur</a:t>
            </a:r>
            <a:r>
              <a:rPr lang="pl-PL" dirty="0"/>
              <a:t>vey ROV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559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H</a:t>
            </a:r>
            <a:r>
              <a:rPr lang="nb-NO" b="1" dirty="0"/>
              <a:t>øytrykkspumper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2712692" cy="3615267"/>
          </a:xfrm>
        </p:spPr>
        <p:txBody>
          <a:bodyPr/>
          <a:lstStyle/>
          <a:p>
            <a:r>
              <a:rPr lang="nb-NO" b="1" dirty="0"/>
              <a:t>Injeksjon og høytrukkspumper</a:t>
            </a:r>
            <a:r>
              <a:rPr lang="nb-NO" dirty="0"/>
              <a:t> for vann og injeksjonsvesker.</a:t>
            </a:r>
            <a:endParaRPr lang="pl-PL" dirty="0"/>
          </a:p>
          <a:p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293">
            <a:off x="6028851" y="4663434"/>
            <a:ext cx="2652891" cy="1989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0371">
            <a:off x="5346531" y="1150715"/>
            <a:ext cx="3452717" cy="3578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46" r="13820"/>
          <a:stretch/>
        </p:blipFill>
        <p:spPr>
          <a:xfrm rot="418862">
            <a:off x="8507640" y="2777084"/>
            <a:ext cx="3212899" cy="3578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753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355">
            <a:off x="3754315" y="1113692"/>
            <a:ext cx="8106507" cy="540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Ventiler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723900"/>
            <a:ext cx="2944813" cy="3577167"/>
          </a:xfrm>
        </p:spPr>
        <p:txBody>
          <a:bodyPr/>
          <a:lstStyle/>
          <a:p>
            <a:r>
              <a:rPr lang="nb-NO" b="1" dirty="0"/>
              <a:t>Ventiler</a:t>
            </a:r>
            <a:r>
              <a:rPr lang="nb-NO" dirty="0"/>
              <a:t> for Hot tapping og betongpumping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5976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LARS og VINSJ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LARS</a:t>
            </a:r>
            <a:r>
              <a:rPr lang="nb-NO" dirty="0"/>
              <a:t> og konstant tensjon vinsj instrument pakke.</a:t>
            </a:r>
            <a:endParaRPr lang="pl-PL" dirty="0"/>
          </a:p>
          <a:p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097" y="936678"/>
            <a:ext cx="1832022" cy="1789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730" y="2017514"/>
            <a:ext cx="5909378" cy="49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92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8958">
            <a:off x="7176329" y="821838"/>
            <a:ext cx="3063758" cy="451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ROV Verktøy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Diverse ROV verktøy</a:t>
            </a:r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2399" flipH="1">
            <a:off x="5363686" y="3160913"/>
            <a:ext cx="7112366" cy="3772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3593" flipH="1">
            <a:off x="3592181" y="2611592"/>
            <a:ext cx="3071944" cy="24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32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13" r="8046"/>
          <a:stretch/>
        </p:blipFill>
        <p:spPr>
          <a:xfrm rot="21156766">
            <a:off x="6762165" y="2468710"/>
            <a:ext cx="4509313" cy="3626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4212" y="685800"/>
            <a:ext cx="637698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Trykktesting av undervannsutstyr</a:t>
            </a:r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5081588" cy="15070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b-NO" b="1" dirty="0"/>
              <a:t>TRYKKTESTING AV UNDERVANNSSUTSTYR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40129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53" y="2072070"/>
            <a:ext cx="6329821" cy="4644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EVO Pumpe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6916738" cy="3615267"/>
          </a:xfrm>
        </p:spPr>
        <p:txBody>
          <a:bodyPr/>
          <a:lstStyle/>
          <a:p>
            <a:r>
              <a:rPr lang="nb-NO" b="1" dirty="0"/>
              <a:t>EVO Pumpe</a:t>
            </a:r>
            <a:r>
              <a:rPr lang="nb-NO" dirty="0"/>
              <a:t> for montasje på ROV. Modifisert landpumpe med rustfritt hode og keramikkstem</a:t>
            </a:r>
            <a:r>
              <a:rPr lang="pl-PL" dirty="0"/>
              <a:t>p</a:t>
            </a:r>
            <a:r>
              <a:rPr lang="nb-NO" dirty="0"/>
              <a:t>ler. Havdyp 500 meter.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136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6324524" cy="1507067"/>
          </a:xfrm>
        </p:spPr>
        <p:txBody>
          <a:bodyPr/>
          <a:lstStyle/>
          <a:p>
            <a:r>
              <a:rPr lang="pl-PL" b="1" dirty="0"/>
              <a:t>M</a:t>
            </a:r>
            <a:r>
              <a:rPr lang="nb-NO" b="1" dirty="0"/>
              <a:t>åle og veie applikasjoner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Spesielle måle og veie applikasjoner.</a:t>
            </a:r>
            <a:endParaRPr lang="pl-PL" dirty="0"/>
          </a:p>
          <a:p>
            <a:r>
              <a:rPr lang="nb-NO" dirty="0"/>
              <a:t>Vi har strekklapputdanning.</a:t>
            </a:r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6293">
            <a:off x="7187094" y="1873080"/>
            <a:ext cx="4373559" cy="433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5432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Betong pumping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Skreddersydd betong pumping utstyr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1936">
            <a:off x="6217178" y="1099473"/>
            <a:ext cx="5358345" cy="538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263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915" r="10097" b="5134"/>
          <a:stretch/>
        </p:blipFill>
        <p:spPr>
          <a:xfrm rot="169665">
            <a:off x="4380497" y="1155224"/>
            <a:ext cx="7439025" cy="5293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Klump vekt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Klump vekt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874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2582779"/>
            <a:ext cx="9494505" cy="3681664"/>
          </a:xfrm>
        </p:spPr>
        <p:txBody>
          <a:bodyPr>
            <a:normAutofit/>
          </a:bodyPr>
          <a:lstStyle/>
          <a:p>
            <a:r>
              <a:rPr lang="nb-NO" sz="1100" dirty="0"/>
              <a:t>Maskinering og Sveising:	Samarbeidspartnere.</a:t>
            </a:r>
            <a:endParaRPr lang="pl-PL" sz="1100" dirty="0"/>
          </a:p>
          <a:p>
            <a:pPr>
              <a:lnSpc>
                <a:spcPct val="150000"/>
              </a:lnSpc>
            </a:pPr>
            <a:r>
              <a:rPr lang="nb-NO" sz="1100" dirty="0"/>
              <a:t>Fasiliteter	:               	   	Sveiseverksted og lager    120 m2</a:t>
            </a:r>
            <a:br>
              <a:rPr lang="nb-NO" sz="1100" dirty="0"/>
            </a:br>
            <a:r>
              <a:rPr lang="nb-NO" sz="1100" dirty="0"/>
              <a:t>					Maskinering og monteringsverksted 200m2</a:t>
            </a:r>
            <a:br>
              <a:rPr lang="nb-NO" sz="1100" dirty="0"/>
            </a:br>
            <a:r>
              <a:rPr lang="nb-NO" sz="1100" dirty="0"/>
              <a:t>					Kontor 5 stk + kantine</a:t>
            </a:r>
            <a:br>
              <a:rPr lang="nb-NO" sz="1100" dirty="0"/>
            </a:br>
            <a:endParaRPr lang="pl-PL" sz="1100" dirty="0"/>
          </a:p>
          <a:p>
            <a:pPr>
              <a:lnSpc>
                <a:spcPct val="150000"/>
              </a:lnSpc>
            </a:pPr>
            <a:r>
              <a:rPr lang="nb-NO" sz="1100" dirty="0"/>
              <a:t>Maskiner :			2 stk Kempi MIG 2530</a:t>
            </a:r>
            <a:br>
              <a:rPr lang="nb-NO" sz="1100" dirty="0"/>
            </a:br>
            <a:r>
              <a:rPr lang="nb-NO" sz="1100" dirty="0"/>
              <a:t>					1 stk Kempi Master TIG MLS 2300 AD/DC</a:t>
            </a:r>
            <a:br>
              <a:rPr lang="nb-NO" sz="1100" dirty="0"/>
            </a:br>
            <a:r>
              <a:rPr lang="nb-NO" sz="1100" dirty="0"/>
              <a:t>					1 stk Water Cutting Maschine  3 meter x 1.5 meter x100 mm tykkelse.</a:t>
            </a:r>
            <a:br>
              <a:rPr lang="nb-NO" sz="1100" dirty="0"/>
            </a:br>
            <a:r>
              <a:rPr lang="nb-NO" sz="1100" dirty="0"/>
              <a:t>					1 stk Kantpresse 40 tonn x 2 meter</a:t>
            </a:r>
            <a:br>
              <a:rPr lang="nb-NO" sz="1100" dirty="0"/>
            </a:br>
            <a:r>
              <a:rPr lang="nb-NO" sz="1100" dirty="0"/>
              <a:t>					1 stk Router/Graveringsmaskin 2.5 x 1.25 meter for plastmaterialer, aluminium, bronce og treverk.</a:t>
            </a:r>
            <a:br>
              <a:rPr lang="nb-NO" sz="1100" dirty="0"/>
            </a:br>
            <a:r>
              <a:rPr lang="nb-NO" sz="1100" dirty="0"/>
              <a:t>					1 stk Band sag</a:t>
            </a:r>
            <a:br>
              <a:rPr lang="nb-NO" sz="1100" dirty="0"/>
            </a:br>
            <a:r>
              <a:rPr lang="nb-NO" sz="1100" dirty="0"/>
              <a:t>					1 stk Trykktank Ø 720mm x 1500mm 50 Bar </a:t>
            </a:r>
            <a:endParaRPr lang="pl-PL" sz="11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4212" y="685799"/>
            <a:ext cx="8001000" cy="2971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8000" cap="none" dirty="0">
                <a:latin typeface="Vladimir Script" panose="03050402040407070305" pitchFamily="66" charset="0"/>
              </a:rPr>
              <a:t>Sollie Solution</a:t>
            </a:r>
            <a:r>
              <a:rPr lang="nb-NO" sz="8000" cap="none" dirty="0">
                <a:latin typeface="Vladimir Script" panose="03050402040407070305" pitchFamily="66" charset="0"/>
              </a:rPr>
              <a:t>s</a:t>
            </a:r>
            <a:endParaRPr lang="pl-PL" sz="8000" cap="none" dirty="0">
              <a:latin typeface="Vladimir Script" panose="030504020404070703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80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4106">
            <a:off x="5227016" y="1334631"/>
            <a:ext cx="3441322" cy="1935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Verksted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Cooperating </a:t>
            </a:r>
            <a:r>
              <a:rPr lang="nb-NO" b="1" dirty="0"/>
              <a:t>Work Shop</a:t>
            </a:r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466"/>
          <a:stretch/>
        </p:blipFill>
        <p:spPr>
          <a:xfrm rot="522134">
            <a:off x="8307379" y="1182214"/>
            <a:ext cx="3380822" cy="3300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1566">
            <a:off x="5368424" y="2888768"/>
            <a:ext cx="6352836" cy="357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877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Gro</a:t>
            </a:r>
            <a:r>
              <a:rPr lang="pl-PL" b="1" dirty="0"/>
              <a:t>u</a:t>
            </a:r>
            <a:r>
              <a:rPr lang="nb-NO" b="1" dirty="0"/>
              <a:t>t blander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Gro</a:t>
            </a:r>
            <a:r>
              <a:rPr lang="pl-PL" dirty="0"/>
              <a:t>u</a:t>
            </a:r>
            <a:r>
              <a:rPr lang="nb-NO" dirty="0"/>
              <a:t>t blander</a:t>
            </a:r>
            <a:endParaRPr lang="pl-P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1732">
            <a:off x="6015789" y="2005263"/>
            <a:ext cx="5491748" cy="411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6293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763" y="2958813"/>
            <a:ext cx="8534400" cy="1507067"/>
          </a:xfrm>
        </p:spPr>
        <p:txBody>
          <a:bodyPr/>
          <a:lstStyle/>
          <a:p>
            <a:r>
              <a:rPr lang="nb-NO" b="1" dirty="0"/>
              <a:t>Fortid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6376988" cy="3615267"/>
          </a:xfrm>
        </p:spPr>
        <p:txBody>
          <a:bodyPr/>
          <a:lstStyle/>
          <a:p>
            <a:r>
              <a:rPr lang="nb-NO" dirty="0"/>
              <a:t>Konstruksjoner Magne Sollie har produsert i tidligere sammenhenger.</a:t>
            </a: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9090">
            <a:off x="7135397" y="1103904"/>
            <a:ext cx="4591187" cy="3443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8939">
            <a:off x="8519812" y="3905945"/>
            <a:ext cx="3337302" cy="266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3515">
            <a:off x="4468227" y="3945739"/>
            <a:ext cx="3446308" cy="259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3124">
            <a:off x="518520" y="4728430"/>
            <a:ext cx="4269342" cy="1819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34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Kabel Tensioner</a:t>
            </a:r>
            <a:endParaRPr lang="pl-PL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481"/>
          <a:stretch/>
        </p:blipFill>
        <p:spPr>
          <a:xfrm>
            <a:off x="4346688" y="1429341"/>
            <a:ext cx="7845312" cy="54286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4978357" cy="3615267"/>
          </a:xfrm>
        </p:spPr>
        <p:txBody>
          <a:bodyPr>
            <a:noAutofit/>
          </a:bodyPr>
          <a:lstStyle/>
          <a:p>
            <a:r>
              <a:rPr lang="nb-NO" sz="1200" dirty="0"/>
              <a:t>Tension:			500-20 000kg</a:t>
            </a:r>
          </a:p>
          <a:p>
            <a:r>
              <a:rPr lang="nb-NO" sz="1200" dirty="0"/>
              <a:t>Bøyeradius: 		600mm</a:t>
            </a:r>
          </a:p>
          <a:p>
            <a:r>
              <a:rPr lang="nb-NO" sz="1200" dirty="0"/>
              <a:t>Kabel diameter: 	20-60mm</a:t>
            </a:r>
          </a:p>
          <a:p>
            <a:r>
              <a:rPr lang="nb-NO" sz="1200" dirty="0"/>
              <a:t>Nødvendig strømtilførsel: 20kW</a:t>
            </a:r>
          </a:p>
          <a:p>
            <a:r>
              <a:rPr lang="nb-NO" sz="1200" dirty="0"/>
              <a:t>Forankring:		ISO hjørner og padeyes</a:t>
            </a:r>
            <a:br>
              <a:rPr lang="nb-NO" sz="1200" dirty="0"/>
            </a:br>
            <a:r>
              <a:rPr lang="nb-NO" sz="1200" dirty="0"/>
              <a:t>				på fundamented</a:t>
            </a:r>
          </a:p>
          <a:p>
            <a:r>
              <a:rPr lang="nb-NO" sz="1200" dirty="0"/>
              <a:t>Vekt: 			app. 4t</a:t>
            </a:r>
          </a:p>
          <a:p>
            <a:r>
              <a:rPr lang="nb-NO" sz="1200" dirty="0"/>
              <a:t>Rammeverk: 		</a:t>
            </a:r>
            <a:r>
              <a:rPr lang="nb-NO" sz="1200"/>
              <a:t>10’ </a:t>
            </a:r>
            <a:r>
              <a:rPr lang="nb-NO" sz="1200" dirty="0"/>
              <a:t>ISO container</a:t>
            </a:r>
          </a:p>
          <a:p>
            <a:r>
              <a:rPr lang="nb-NO" sz="1200" dirty="0"/>
              <a:t>Control system: 	Tensjon logging</a:t>
            </a:r>
            <a:br>
              <a:rPr lang="nb-NO" sz="1200" dirty="0"/>
            </a:br>
            <a:r>
              <a:rPr lang="nb-NO" sz="1200" dirty="0"/>
              <a:t>opsjonell: 		Automatisk </a:t>
            </a:r>
            <a:br>
              <a:rPr lang="nb-NO" sz="1200" dirty="0"/>
            </a:br>
            <a:r>
              <a:rPr lang="nb-NO" sz="1200" dirty="0"/>
              <a:t>				tensionkontroll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11836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641" y="685800"/>
            <a:ext cx="7277122" cy="6413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Vann pumpe for</a:t>
            </a:r>
            <a:br>
              <a:rPr lang="pl-PL" b="1" dirty="0"/>
            </a:br>
            <a:r>
              <a:rPr lang="nb-NO" b="1" dirty="0"/>
              <a:t>fjell jekking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4697413" cy="3615267"/>
          </a:xfrm>
        </p:spPr>
        <p:txBody>
          <a:bodyPr/>
          <a:lstStyle/>
          <a:p>
            <a:r>
              <a:rPr lang="nb-NO" b="1" dirty="0"/>
              <a:t>Vann pumpe for fjell jekking</a:t>
            </a:r>
            <a:r>
              <a:rPr lang="nb-NO" dirty="0"/>
              <a:t>. Frekvens styrt. Programmerbar trykk funksjoner. Trykkfølsom skjerm med creenshot. Kurver for trykk og mengde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2203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8079">
            <a:off x="3754624" y="1255115"/>
            <a:ext cx="8169952" cy="4914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20 tons subsea jekk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685800"/>
            <a:ext cx="6197851" cy="3615267"/>
          </a:xfrm>
        </p:spPr>
        <p:txBody>
          <a:bodyPr/>
          <a:lstStyle/>
          <a:p>
            <a:r>
              <a:rPr lang="nb-NO" b="1" dirty="0"/>
              <a:t>20 tons  </a:t>
            </a:r>
            <a:r>
              <a:rPr lang="pl-PL" b="1" dirty="0"/>
              <a:t>s</a:t>
            </a:r>
            <a:r>
              <a:rPr lang="nb-NO" b="1" dirty="0"/>
              <a:t>ub</a:t>
            </a:r>
            <a:r>
              <a:rPr lang="pl-PL" b="1" dirty="0"/>
              <a:t>s</a:t>
            </a:r>
            <a:r>
              <a:rPr lang="nb-NO" b="1" dirty="0"/>
              <a:t>ea jekk</a:t>
            </a:r>
            <a:r>
              <a:rPr lang="nb-NO" dirty="0"/>
              <a:t>. Dobbeltvirkende og lavtbyggende. Parallell funksjon ved hjelp av tannhjulsdeler.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39" r="10454"/>
          <a:stretch/>
        </p:blipFill>
        <p:spPr>
          <a:xfrm rot="576939">
            <a:off x="8070209" y="4041007"/>
            <a:ext cx="3367481" cy="225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342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5521"/>
          <a:stretch/>
        </p:blipFill>
        <p:spPr>
          <a:xfrm rot="184396">
            <a:off x="5832053" y="1399488"/>
            <a:ext cx="5661730" cy="5026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2996834" cy="3648075"/>
          </a:xfrm>
        </p:spPr>
        <p:txBody>
          <a:bodyPr/>
          <a:lstStyle/>
          <a:p>
            <a:r>
              <a:rPr lang="nb-NO" b="1" dirty="0"/>
              <a:t>100 tons wi</a:t>
            </a:r>
            <a:r>
              <a:rPr lang="pl-PL" b="1" dirty="0"/>
              <a:t>nsj</a:t>
            </a:r>
            <a:r>
              <a:rPr lang="nb-NO" dirty="0"/>
              <a:t> for løfting av damluke.  Statskraft, Albania.</a:t>
            </a: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095" t="17854" r="13835" b="479"/>
          <a:stretch/>
        </p:blipFill>
        <p:spPr>
          <a:xfrm rot="21188949" flipH="1">
            <a:off x="5385694" y="3450672"/>
            <a:ext cx="2557150" cy="3089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100 tons winsj</a:t>
            </a:r>
          </a:p>
        </p:txBody>
      </p:sp>
    </p:spTree>
    <p:extLst>
      <p:ext uri="{BB962C8B-B14F-4D97-AF65-F5344CB8AC3E}">
        <p14:creationId xmlns:p14="http://schemas.microsoft.com/office/powerpoint/2010/main" val="4080773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1"/>
            <a:ext cx="5271111" cy="3557954"/>
          </a:xfrm>
        </p:spPr>
        <p:txBody>
          <a:bodyPr/>
          <a:lstStyle/>
          <a:p>
            <a:r>
              <a:rPr lang="nb-NO" b="1" dirty="0"/>
              <a:t>14 stk bor og pumpetårn</a:t>
            </a:r>
            <a:r>
              <a:rPr lang="nb-NO" dirty="0"/>
              <a:t> for Hot tapping og injeksjon av betong. Statskraft Ambuklao Phillipinene.</a:t>
            </a:r>
            <a:endParaRPr lang="pl-PL" dirty="0"/>
          </a:p>
          <a:p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3180">
            <a:off x="8136367" y="977268"/>
            <a:ext cx="3678989" cy="5518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2830">
            <a:off x="6168594" y="2845437"/>
            <a:ext cx="2707481" cy="360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bor og pumpetårn </a:t>
            </a:r>
          </a:p>
        </p:txBody>
      </p:sp>
    </p:spTree>
    <p:extLst>
      <p:ext uri="{BB962C8B-B14F-4D97-AF65-F5344CB8AC3E}">
        <p14:creationId xmlns:p14="http://schemas.microsoft.com/office/powerpoint/2010/main" val="1182165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6724773" cy="3615267"/>
          </a:xfrm>
        </p:spPr>
        <p:txBody>
          <a:bodyPr/>
          <a:lstStyle/>
          <a:p>
            <a:r>
              <a:rPr lang="nb-NO" dirty="0"/>
              <a:t>Arbeide utført 400 meter inne i et Ø600 mm rør. Full video og audio forbindelse.</a:t>
            </a:r>
            <a:endParaRPr lang="pl-PL" dirty="0"/>
          </a:p>
          <a:p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0715">
            <a:off x="8302121" y="1283824"/>
            <a:ext cx="3407054" cy="5110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4096335" cy="1507067"/>
          </a:xfrm>
          <a:effectLst/>
        </p:spPr>
        <p:txBody>
          <a:bodyPr/>
          <a:lstStyle/>
          <a:p>
            <a:r>
              <a:rPr lang="nb-NO" b="1" dirty="0"/>
              <a:t>400 meter inne i et Ø600 mm rør</a:t>
            </a: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6259">
            <a:off x="5594760" y="3735091"/>
            <a:ext cx="3628451" cy="2420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44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104">
            <a:off x="5254829" y="1997374"/>
            <a:ext cx="6650134" cy="4433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4450232" cy="1507067"/>
          </a:xfrm>
        </p:spPr>
        <p:txBody>
          <a:bodyPr/>
          <a:lstStyle/>
          <a:p>
            <a:r>
              <a:rPr lang="pl-PL" b="1" dirty="0"/>
              <a:t>Vibrator for fiberbetong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685800"/>
            <a:ext cx="8545513" cy="3615267"/>
          </a:xfrm>
        </p:spPr>
        <p:txBody>
          <a:bodyPr/>
          <a:lstStyle/>
          <a:p>
            <a:r>
              <a:rPr lang="nb-NO" dirty="0"/>
              <a:t>Vibrator for fiberbetong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704354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986</TotalTime>
  <Words>472</Words>
  <Application>Microsoft Office PowerPoint</Application>
  <PresentationFormat>Widescreen</PresentationFormat>
  <Paragraphs>54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3" baseType="lpstr">
      <vt:lpstr>Slice</vt:lpstr>
      <vt:lpstr>Sollie Solutions</vt:lpstr>
      <vt:lpstr>PowerPoint-presentasjon</vt:lpstr>
      <vt:lpstr>Kabel Tensioner</vt:lpstr>
      <vt:lpstr>Vann pumpe for fjell jekking</vt:lpstr>
      <vt:lpstr>20 tons subsea jekk</vt:lpstr>
      <vt:lpstr>100 tons winsj</vt:lpstr>
      <vt:lpstr>bor og pumpetårn </vt:lpstr>
      <vt:lpstr>400 meter inne i et Ø600 mm rør</vt:lpstr>
      <vt:lpstr>Vibrator for fiberbetong</vt:lpstr>
      <vt:lpstr>LARS for Survey ROV</vt:lpstr>
      <vt:lpstr>Høytrykkspumper</vt:lpstr>
      <vt:lpstr>Ventiler</vt:lpstr>
      <vt:lpstr>LARS og VINSJ</vt:lpstr>
      <vt:lpstr>ROV Verktøy</vt:lpstr>
      <vt:lpstr>TRYKKTESTING AV UNDERVANNSSUTSTYR</vt:lpstr>
      <vt:lpstr>EVO Pumpe</vt:lpstr>
      <vt:lpstr>Måle og veie applikasjoner</vt:lpstr>
      <vt:lpstr>Betong pumping</vt:lpstr>
      <vt:lpstr>Klump vekt</vt:lpstr>
      <vt:lpstr>Verksted</vt:lpstr>
      <vt:lpstr>Grout blander</vt:lpstr>
      <vt:lpstr>Fortid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Sollie Solution as</dc:title>
  <dc:creator>hirvi</dc:creator>
  <cp:lastModifiedBy>Bartek Olejowski</cp:lastModifiedBy>
  <cp:revision>54</cp:revision>
  <dcterms:created xsi:type="dcterms:W3CDTF">2017-01-06T12:56:52Z</dcterms:created>
  <dcterms:modified xsi:type="dcterms:W3CDTF">2023-02-28T20:37:40Z</dcterms:modified>
</cp:coreProperties>
</file>